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321971"/>
            <a:ext cx="10152444" cy="965915"/>
          </a:xfrm>
        </p:spPr>
        <p:txBody>
          <a:bodyPr/>
          <a:lstStyle/>
          <a:p>
            <a:r>
              <a:rPr lang="be-BY" smtClean="0"/>
              <a:t>Міжнародны дзень роднай мовы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9556" y="4078556"/>
            <a:ext cx="10152444" cy="2566943"/>
          </a:xfrm>
        </p:spPr>
        <p:txBody>
          <a:bodyPr>
            <a:normAutofit lnSpcReduction="10000"/>
          </a:bodyPr>
          <a:lstStyle/>
          <a:p>
            <a:r>
              <a:rPr lang="be-BY" sz="2400" b="1" dirty="0" smtClean="0">
                <a:solidFill>
                  <a:schemeClr val="tx1"/>
                </a:solidFill>
                <a:effectLst/>
              </a:rPr>
              <a:t>Дом-музей </a:t>
            </a:r>
            <a:r>
              <a:rPr lang="be-BY" sz="2400" b="1" dirty="0">
                <a:solidFill>
                  <a:schemeClr val="tx1"/>
                </a:solidFill>
                <a:effectLst/>
              </a:rPr>
              <a:t>Адама Міцкевіча запрашае на нашы мерапрыемствы 20 лютага 2021 г. у 14.00</a:t>
            </a:r>
            <a:endParaRPr lang="ru-RU" sz="2400" dirty="0">
              <a:solidFill>
                <a:schemeClr val="tx1"/>
              </a:solidFill>
              <a:effectLst/>
            </a:endParaRPr>
          </a:p>
          <a:p>
            <a:pPr lvl="0"/>
            <a:r>
              <a:rPr lang="be-BY" sz="2400" i="1" dirty="0">
                <a:effectLst/>
              </a:rPr>
              <a:t>Тэматычная экскурсія “Беларускія матывы”</a:t>
            </a:r>
            <a:endParaRPr lang="ru-RU" sz="2400" dirty="0">
              <a:effectLst/>
            </a:endParaRPr>
          </a:p>
          <a:p>
            <a:pPr lvl="0"/>
            <a:r>
              <a:rPr lang="en-US" sz="2400" i="1" dirty="0">
                <a:effectLst/>
              </a:rPr>
              <a:t>Lo</a:t>
            </a:r>
            <a:r>
              <a:rPr lang="be-BY" sz="2400" i="1" dirty="0">
                <a:effectLst/>
              </a:rPr>
              <a:t>-моб ”Беларуская – родная мая” </a:t>
            </a:r>
            <a:endParaRPr lang="ru-RU" sz="2400" dirty="0">
              <a:effectLst/>
            </a:endParaRPr>
          </a:p>
          <a:p>
            <a:pPr lvl="0"/>
            <a:r>
              <a:rPr lang="be-BY" sz="2400" i="1" dirty="0">
                <a:effectLst/>
              </a:rPr>
              <a:t>Фотазона “Калодзеж жаданняў”</a:t>
            </a:r>
            <a:endParaRPr lang="ru-RU" sz="2400" dirty="0">
              <a:effectLst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556" y="1211531"/>
            <a:ext cx="4876800" cy="2867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0" t="22970" b="35212"/>
          <a:stretch/>
        </p:blipFill>
        <p:spPr>
          <a:xfrm>
            <a:off x="7047627" y="1210614"/>
            <a:ext cx="4849969" cy="28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1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</TotalTime>
  <Words>37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Контур</vt:lpstr>
      <vt:lpstr>Міжнародны дзень роднай мовы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Міжнародны дзень роднай мовы</dc:title>
  <dc:creator>User</dc:creator>
  <cp:lastModifiedBy>User</cp:lastModifiedBy>
  <cp:revision>2</cp:revision>
  <dcterms:created xsi:type="dcterms:W3CDTF">2021-02-19T09:07:33Z</dcterms:created>
  <dcterms:modified xsi:type="dcterms:W3CDTF">2021-02-19T09:31:55Z</dcterms:modified>
</cp:coreProperties>
</file>