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76" r:id="rId3"/>
    <p:sldId id="261" r:id="rId4"/>
    <p:sldId id="256" r:id="rId5"/>
    <p:sldId id="287" r:id="rId6"/>
    <p:sldId id="267" r:id="rId7"/>
    <p:sldId id="279" r:id="rId8"/>
    <p:sldId id="258" r:id="rId9"/>
    <p:sldId id="259" r:id="rId10"/>
    <p:sldId id="285" r:id="rId11"/>
    <p:sldId id="277" r:id="rId12"/>
    <p:sldId id="278" r:id="rId13"/>
    <p:sldId id="286" r:id="rId14"/>
    <p:sldId id="288" r:id="rId15"/>
    <p:sldId id="289" r:id="rId16"/>
    <p:sldId id="265" r:id="rId17"/>
    <p:sldId id="269" r:id="rId18"/>
    <p:sldId id="270" r:id="rId19"/>
    <p:sldId id="274" r:id="rId20"/>
    <p:sldId id="262" r:id="rId21"/>
    <p:sldId id="263" r:id="rId22"/>
    <p:sldId id="266" r:id="rId23"/>
    <p:sldId id="280" r:id="rId24"/>
    <p:sldId id="273" r:id="rId25"/>
    <p:sldId id="27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6A5B1A\Рабочий стол\2020 Планы, мерапрыемствы\После вой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15304" cy="1000132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rgbClr val="CC6600"/>
                </a:solidFill>
                <a:latin typeface="Arial Black" pitchFamily="34" charset="0"/>
              </a:rPr>
              <a:t>ПАМЯЦЬ </a:t>
            </a:r>
            <a:r>
              <a:rPr lang="be-BY" dirty="0" smtClean="0">
                <a:solidFill>
                  <a:srgbClr val="CC6600"/>
                </a:solidFill>
                <a:latin typeface="Arial Black" pitchFamily="34" charset="0"/>
              </a:rPr>
              <a:t>МАЦНЕЙ ЧАСУ</a:t>
            </a:r>
            <a:endParaRPr lang="ru-RU" dirty="0">
              <a:solidFill>
                <a:srgbClr val="CC6600"/>
              </a:solidFill>
              <a:latin typeface="Arial Black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sz="half" idx="4294967295"/>
          </p:nvPr>
        </p:nvSpPr>
        <p:spPr>
          <a:xfrm>
            <a:off x="714348" y="4786322"/>
            <a:ext cx="5357818" cy="1428760"/>
          </a:xfrm>
        </p:spPr>
        <p:txBody>
          <a:bodyPr>
            <a:noAutofit/>
          </a:bodyPr>
          <a:lstStyle/>
          <a:p>
            <a:r>
              <a:rPr lang="be-B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Дом-музей Адама Міцкевіча</a:t>
            </a:r>
          </a:p>
          <a:p>
            <a:r>
              <a:rPr lang="be-BY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“да”, “у час”</a:t>
            </a:r>
            <a:r>
              <a:rPr lang="be-B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be-BY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“пасля”</a:t>
            </a:r>
            <a:endParaRPr lang="be-BY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be-B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Вялікай Айчыннай вайны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8229600" cy="522288"/>
          </a:xfrm>
        </p:spPr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Фота ў газеце “Літаратура і мастацтва”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23.11.1940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узей_Міцкевіча_(V._Łupiejka,_ЛІМ_23.11.1940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45" b="10545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dirty="0" smtClean="0">
                <a:latin typeface="Arial Black" pitchFamily="34" charset="0"/>
              </a:rPr>
              <a:t/>
            </a:r>
            <a:br>
              <a:rPr lang="be-BY" dirty="0" smtClean="0">
                <a:latin typeface="Arial Black" pitchFamily="34" charset="0"/>
              </a:rPr>
            </a:br>
            <a:r>
              <a:rPr lang="be-BY" dirty="0" smtClean="0">
                <a:latin typeface="Arial Black" pitchFamily="34" charset="0"/>
              </a:rPr>
              <a:t/>
            </a:r>
            <a:br>
              <a:rPr lang="be-BY" dirty="0" smtClean="0">
                <a:latin typeface="Arial Black" pitchFamily="34" charset="0"/>
              </a:rPr>
            </a:br>
            <a:r>
              <a:rPr lang="be-BY" dirty="0" smtClean="0">
                <a:latin typeface="Arial Black" pitchFamily="34" charset="0"/>
              </a:rPr>
              <a:t>Ідзе вайна, а ў Маскве выдаюцца кнігі Адама Міцкевіча</a:t>
            </a:r>
            <a:br>
              <a:rPr lang="be-BY" dirty="0" smtClean="0">
                <a:latin typeface="Arial Black" pitchFamily="34" charset="0"/>
              </a:rPr>
            </a:br>
            <a:r>
              <a:rPr lang="be-B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Кніга </a:t>
            </a:r>
            <a:r>
              <a:rPr lang="be-B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Адам </a:t>
            </a:r>
            <a:r>
              <a:rPr lang="be-B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Міцкевіч </a:t>
            </a:r>
            <a:r>
              <a:rPr lang="be-B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“Выбранае</a:t>
            </a:r>
            <a:r>
              <a:rPr lang="be-BY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 1943 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ніга 194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grayscl/>
          </a:blip>
          <a:srcRect t="9980" b="9980"/>
          <a:stretch>
            <a:fillRect/>
          </a:stretch>
        </p:blipFill>
        <p:spPr bwMode="auto"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3857628"/>
            <a:ext cx="2800344" cy="2511420"/>
          </a:xfrm>
        </p:spPr>
        <p:txBody>
          <a:bodyPr>
            <a:normAutofit/>
          </a:bodyPr>
          <a:lstStyle/>
          <a:p>
            <a:r>
              <a:rPr lang="be-BY" sz="2800" dirty="0" smtClean="0">
                <a:latin typeface="Arial Black" pitchFamily="34" charset="0"/>
                <a:cs typeface="Arial" pitchFamily="34" charset="0"/>
              </a:rPr>
              <a:t>Кніга А.Міцкевіч “Гражына”</a:t>
            </a:r>
            <a:br>
              <a:rPr lang="be-BY" sz="2800" dirty="0" smtClean="0">
                <a:latin typeface="Arial Black" pitchFamily="34" charset="0"/>
                <a:cs typeface="Arial" pitchFamily="34" charset="0"/>
              </a:rPr>
            </a:br>
            <a:r>
              <a:rPr lang="be-BY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1944 </a:t>
            </a:r>
            <a:r>
              <a:rPr lang="be-BY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Міцкевіч Гражына фо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2000"/>
            <a:grayscl/>
          </a:blip>
          <a:stretch>
            <a:fillRect/>
          </a:stretch>
        </p:blipFill>
        <p:spPr bwMode="auto">
          <a:xfrm>
            <a:off x="3829726" y="357166"/>
            <a:ext cx="4683114" cy="5857916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>
                <a:latin typeface="Arial Black" pitchFamily="34" charset="0"/>
              </a:rPr>
              <a:t>Кніга А.Міцкевіч “Выбраныя творы” </a:t>
            </a:r>
            <a:br>
              <a:rPr lang="be-BY" sz="2800" dirty="0" smtClean="0">
                <a:latin typeface="Arial Black" pitchFamily="34" charset="0"/>
              </a:rPr>
            </a:br>
            <a:r>
              <a:rPr lang="be-BY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Масква, 1943 г.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19-mick43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5286640" cy="414340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643049"/>
            <a:ext cx="3033721" cy="45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3729038" cy="1143000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solidFill>
                  <a:schemeClr val="tx1"/>
                </a:solidFill>
              </a:rPr>
              <a:t>У Навагрудку пасля вызвалення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.MICROSOF-6A5B1A\Рабочий стол\2020 Планы, мерапрыемствы\1944 г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25462"/>
            <a:ext cx="3530206" cy="52038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429000"/>
            <a:ext cx="3729038" cy="11430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ПАМЯЦЬ МАЦНЕЙ ЧАСУ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be-BY" dirty="0" smtClean="0"/>
              <a:t>У Навагрудку пасля вызвалення</a:t>
            </a:r>
            <a:endParaRPr lang="ru-RU" dirty="0"/>
          </a:p>
        </p:txBody>
      </p:sp>
      <p:pic>
        <p:nvPicPr>
          <p:cNvPr id="3074" name="Picture 2" descr="C:\Documents and Settings\Admin.MICROSOF-6A5B1A\Рабочий стол\2020 Планы, мерапрыемствы\После войн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00924" cy="522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171656"/>
          </a:xfrm>
        </p:spPr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Пасля вайны Дом-музей быў адноўлены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57224" y="5929330"/>
            <a:ext cx="7315200" cy="685800"/>
          </a:xfrm>
        </p:spPr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1953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узей 195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52" b="62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1954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ом-музей 1954 г.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50" b="131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1954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ом-музей 1955 будоўл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429" b="144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ом-музей 1955 будоўля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69" b="134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Вуліца Адама Міцкевіча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1930-я гг.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ул.Міцкевіча 1930-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84" b="163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 Міцкевіча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957 від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12" b="98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Пастанова аб прыёме экспазіцыі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кт прыёма экспаз. 1955 г.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994" b="319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>
                <a:latin typeface="Arial Black" pitchFamily="34" charset="0"/>
              </a:rPr>
              <a:t>Плакат да адкрыцця Дома-музея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АКАТ 1955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3429024" cy="4572032"/>
          </a:xfrm>
        </p:spPr>
      </p:pic>
      <p:pic>
        <p:nvPicPr>
          <p:cNvPr id="7" name="Рисунок 6" descr="Плакат плош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76104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86322"/>
            <a:ext cx="7315200" cy="522288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/>
            </a:r>
            <a:br>
              <a:rPr lang="be-BY" dirty="0" smtClean="0">
                <a:latin typeface="Arial Black" pitchFamily="34" charset="0"/>
              </a:rPr>
            </a:br>
            <a:r>
              <a:rPr lang="be-BY" sz="3100" dirty="0" smtClean="0">
                <a:latin typeface="Arial Black" pitchFamily="34" charset="0"/>
              </a:rPr>
              <a:t>Вечар памяці Адама Міцкевіча</a:t>
            </a:r>
            <a:endParaRPr lang="ru-RU" sz="31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28662" y="5500702"/>
            <a:ext cx="7315200" cy="685800"/>
          </a:xfrm>
        </p:spPr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Акадэмія навук БССР, 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1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05" b="140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Вечар памяці Адама Міцкевіча.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Акадэмія навук БССР, 1955 г</a:t>
            </a:r>
            <a:endParaRPr lang="ru-RU" sz="2400" dirty="0"/>
          </a:p>
        </p:txBody>
      </p:sp>
      <p:pic>
        <p:nvPicPr>
          <p:cNvPr id="5" name="Рисунок 4" descr="img2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03" b="83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Адкрыццё Дома-музея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26 лістапада 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ом-музей 1955 открытіе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944" b="119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Дом-музей Адама Міцкевіча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1126447"/>
          </a:xfrm>
        </p:spPr>
        <p:txBody>
          <a:bodyPr>
            <a:normAutofit/>
          </a:bodyPr>
          <a:lstStyle/>
          <a:p>
            <a:r>
              <a:rPr lang="be-BY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ЗАПРАШАЕМ</a:t>
            </a:r>
            <a:r>
              <a:rPr lang="be-BY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!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www.mickiewicz.museum.by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вид музея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Былы дом Міцкевічаў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1920-я гады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187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97" b="101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Былы дом Міцкевічаў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Кадр з фільма “Пан Тадэвуш” 1928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lcsnap-2015-01-15-15h15m09s13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Дом-музей Адама Міцкевіча быў адкрыты для наведвальнікаў 11.09.1938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496"/>
            <a:ext cx="7772400" cy="3238516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 smtClean="0">
                <a:solidFill>
                  <a:schemeClr val="tx1"/>
                </a:solidFill>
              </a:rPr>
              <a:t>У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1940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годзе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Савет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Народных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Камісараў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БССР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прыняў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3.12.1940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спецыяльную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пастанову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пад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назвай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мерапрыемствах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азнаменаваню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памяці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польскага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паэта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Адама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Міцкевіча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 У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пункце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№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пастановы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было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запісана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Збудаваць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г.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Навагрудку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горцы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Міцкевіча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помнік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паэту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1941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правесці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конкурс на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лепшы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праект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помніка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be-BY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 пачалася вайна, і ў чэрвені 1941 г. Дом-музей быў разбураны нямецкай авіябомбай.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У дні адкрыцця </a:t>
            </a:r>
            <a:r>
              <a:rPr lang="be-BY" dirty="0" smtClean="0">
                <a:latin typeface="Arial Black" pitchFamily="34" charset="0"/>
              </a:rPr>
              <a:t>Дома-музея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Верасень1938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дкрыццё музея 193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92" b="140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Макет фальварка Завоссе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Экспазіцыя  даваеннага музея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1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35" b="106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Фільм “Домік у Навагрудку”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1940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lcsnap-2015-01-24-13h00m06s217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8015318" cy="522288"/>
          </a:xfrm>
        </p:spPr>
        <p:txBody>
          <a:bodyPr>
            <a:noAutofit/>
          </a:bodyPr>
          <a:lstStyle/>
          <a:p>
            <a:r>
              <a:rPr lang="be-BY" dirty="0" smtClean="0">
                <a:latin typeface="Arial Black" pitchFamily="34" charset="0"/>
              </a:rPr>
              <a:t>Кадр з фільма “Домік у Навагрудку”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1940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lcsnap-2015-01-24-13h02m29s66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498</TotalTime>
  <Words>260</Words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ПАМЯЦЬ МАЦНЕЙ ЧАСУ</vt:lpstr>
      <vt:lpstr>Вуліца Адама Міцкевіча</vt:lpstr>
      <vt:lpstr>Былы дом Міцкевічаў </vt:lpstr>
      <vt:lpstr>Былы дом Міцкевічаў</vt:lpstr>
      <vt:lpstr>Дом-музей Адама Міцкевіча быў адкрыты для наведвальнікаў 11.09.1938 года</vt:lpstr>
      <vt:lpstr>У дні адкрыцця Дома-музея </vt:lpstr>
      <vt:lpstr>Макет фальварка Завоссе</vt:lpstr>
      <vt:lpstr>Фільм “Домік у Навагрудку”</vt:lpstr>
      <vt:lpstr>Кадр з фільма “Домік у Навагрудку”</vt:lpstr>
      <vt:lpstr>Фота ў газеце “Літаратура і мастацтва”</vt:lpstr>
      <vt:lpstr>  Ідзе вайна, а ў Маскве выдаюцца кнігі Адама Міцкевіча Кніга Адам Міцкевіч “Выбранае”. 1943 г.</vt:lpstr>
      <vt:lpstr>Кніга А.Міцкевіч “Гражына” 1944 г.</vt:lpstr>
      <vt:lpstr>Кніга А.Міцкевіч “Выбраныя творы”  Масква, 1943 г.</vt:lpstr>
      <vt:lpstr>У Навагрудку пасля вызвалення</vt:lpstr>
      <vt:lpstr>У Навагрудку пасля вызвалення</vt:lpstr>
      <vt:lpstr>Пасля вайны Дом-музей быў адноўлены</vt:lpstr>
      <vt:lpstr>Будаўніцтва Дома-музея</vt:lpstr>
      <vt:lpstr>Будаўніцтва Дома-музея</vt:lpstr>
      <vt:lpstr>Будаўніцтва Дома-музея</vt:lpstr>
      <vt:lpstr>Будаўніцтва Дома-музея Міцкевіча</vt:lpstr>
      <vt:lpstr>Пастанова аб прыёме экспазіцыі</vt:lpstr>
      <vt:lpstr>Плакат да адкрыцця Дома-музея</vt:lpstr>
      <vt:lpstr> Вечар памяці Адама Міцкевіча</vt:lpstr>
      <vt:lpstr>Вечар памяці Адама Міцкевіча. </vt:lpstr>
      <vt:lpstr>Адкрыццё Дома-музея</vt:lpstr>
      <vt:lpstr>Дом-музей Адама Міцкевіча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2020-05-08T18:27:00Z</dcterms:modified>
</cp:coreProperties>
</file>